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8"/>
  </p:notesMasterIdLst>
  <p:sldIdLst>
    <p:sldId id="257" r:id="rId2"/>
    <p:sldId id="258" r:id="rId3"/>
    <p:sldId id="278" r:id="rId4"/>
    <p:sldId id="277" r:id="rId5"/>
    <p:sldId id="279" r:id="rId6"/>
    <p:sldId id="28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O'Donnell" initials="KO" lastIdx="1" clrIdx="0">
    <p:extLst>
      <p:ext uri="{19B8F6BF-5375-455C-9EA6-DF929625EA0E}">
        <p15:presenceInfo xmlns:p15="http://schemas.microsoft.com/office/powerpoint/2012/main" userId="S::kodonn34@villanova.edu::90ce47cd-22c0-4c86-8bd5-d007bbcf699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80030"/>
  </p:normalViewPr>
  <p:slideViewPr>
    <p:cSldViewPr snapToGrid="0" snapToObjects="1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5T22:50:17.073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47D76-E63F-4745-9296-1664192147F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9600A-D75C-0246-AF3B-49E64148F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giving me the opportunity to interview today.</a:t>
            </a:r>
          </a:p>
          <a:p>
            <a:r>
              <a:rPr lang="en-US" dirty="0"/>
              <a:t>I would like to discuss and demo my final project for my data science class, which explored the link between rising air temperatures and extreme precipitation relative to climate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9600A-D75C-0246-AF3B-49E64148F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3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Given my limited selection of data, only having 1 station per county, I employed a resampling method known as bootstrapping to synthetically inflate the number of observations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process went as follows: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 resampled the observations for each decade from my original dataset 1000 times with replacement, so that the samples included the real data but were not all identical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 then computed the mean of each of these simulated datasets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 took the 25</a:t>
            </a:r>
            <a:r>
              <a:rPr lang="en-US" baseline="30000" dirty="0"/>
              <a:t>th</a:t>
            </a:r>
            <a:r>
              <a:rPr lang="en-US" dirty="0"/>
              <a:t> largest and 975</a:t>
            </a:r>
            <a:r>
              <a:rPr lang="en-US" baseline="30000" dirty="0"/>
              <a:t>th</a:t>
            </a:r>
            <a:r>
              <a:rPr lang="en-US" dirty="0"/>
              <a:t> largest means, which corresponded to the 97.5th and 2.5</a:t>
            </a:r>
            <a:r>
              <a:rPr lang="en-US" baseline="30000" dirty="0"/>
              <a:t>th</a:t>
            </a:r>
            <a:r>
              <a:rPr lang="en-US" dirty="0"/>
              <a:t> percentile, respectively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became the bounds for my 95% confidence interval, since 95% of the simulated means fell between these 2 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 repeated this process for each decade and plotted the intervals as you see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 did this for average high and low temperatures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Given that the confidence intervals for the 2010s do not overlap with those of the earlier decades, I concluded that high and low temperatures have increased in Connecticut on average since 1920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9600A-D75C-0246-AF3B-49E64148F2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3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followed the same </a:t>
            </a:r>
            <a:r>
              <a:rPr lang="en-US" dirty="0" err="1"/>
              <a:t>boostrapping</a:t>
            </a:r>
            <a:r>
              <a:rPr lang="en-US" dirty="0"/>
              <a:t> approach to create confidence intervals for the proportion of days in a year with extreme </a:t>
            </a:r>
            <a:r>
              <a:rPr lang="en-US" dirty="0" err="1"/>
              <a:t>precipation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results showed overwhelming parity amongst all the decades, so I could not conclude that extreme precipitation was becoming any more common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9600A-D75C-0246-AF3B-49E64148F2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0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222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54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23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36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6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3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7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51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52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2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099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6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01" r:id="rId7"/>
    <p:sldLayoutId id="2147483702" r:id="rId8"/>
    <p:sldLayoutId id="2147483703" r:id="rId9"/>
    <p:sldLayoutId id="2147483704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09C50-1624-214E-980E-FED60CE2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37" y="381935"/>
            <a:ext cx="4884326" cy="5974414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Precipitation and Rising air Temperatures in Connecticut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F9A28-3B4F-4D4D-875B-15DD7C6BF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Background – climate change has been said to increase the frequency and intensity of extreme weather events</a:t>
            </a:r>
          </a:p>
          <a:p>
            <a:pPr lvl="1"/>
            <a:r>
              <a:rPr lang="en-US" sz="1800" dirty="0"/>
              <a:t>My goal – see if this holds true in Connecticut for precipitation</a:t>
            </a:r>
          </a:p>
          <a:p>
            <a:r>
              <a:rPr lang="en-US" sz="1800" dirty="0"/>
              <a:t>Question 1: Have air temperatures increased?</a:t>
            </a:r>
          </a:p>
          <a:p>
            <a:r>
              <a:rPr lang="en-US" sz="1800" dirty="0"/>
              <a:t>Question 2: Are days with very high or low levels of precipitation becoming more common?</a:t>
            </a:r>
          </a:p>
          <a:p>
            <a:r>
              <a:rPr lang="en-US" sz="1800" dirty="0"/>
              <a:t>Question 3: Is there a link between these two phenomenon?</a:t>
            </a:r>
          </a:p>
          <a:p>
            <a:pPr lvl="1"/>
            <a:endParaRPr lang="en-US" sz="1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pacial view of digital earth">
            <a:extLst>
              <a:ext uri="{FF2B5EF4-FFF2-40B4-BE49-F238E27FC236}">
                <a16:creationId xmlns:a16="http://schemas.microsoft.com/office/drawing/2014/main" id="{EA77D5A7-B577-6748-9C04-33A56DBCC8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5148" r="9545"/>
          <a:stretch/>
        </p:blipFill>
        <p:spPr>
          <a:xfrm>
            <a:off x="5779910" y="10"/>
            <a:ext cx="6412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09C50-1624-214E-980E-FED60CE2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Data + Terminology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F9A28-3B4F-4D4D-875B-15DD7C6BF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pPr lvl="1"/>
            <a:r>
              <a:rPr lang="en-US" sz="1800" dirty="0"/>
              <a:t>8 stations from 8 different counties in Connecticut</a:t>
            </a:r>
          </a:p>
          <a:p>
            <a:pPr lvl="2"/>
            <a:r>
              <a:rPr lang="en-US" sz="1400" dirty="0"/>
              <a:t>Daily records of high, low, precipitation, along with location data</a:t>
            </a:r>
          </a:p>
          <a:p>
            <a:pPr lvl="1"/>
            <a:r>
              <a:rPr lang="en-US" sz="1800" dirty="0"/>
              <a:t>Extreme precipitation events = day where precipitation total &gt; 2 standard deviations from mean for that year</a:t>
            </a:r>
          </a:p>
          <a:p>
            <a:pPr lvl="1"/>
            <a:r>
              <a:rPr lang="en-US" sz="1800" dirty="0"/>
              <a:t>Measuring change in air temperature by yearly average high and low temperatures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35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166A-8DFF-6148-B808-DC55D81A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pPr algn="ctr"/>
            <a:r>
              <a:rPr lang="en-US" sz="4700" dirty="0">
                <a:solidFill>
                  <a:schemeClr val="bg1"/>
                </a:solidFill>
              </a:rPr>
              <a:t>Q1: Have air temperatures increased in Connecticut since 1920? </a:t>
            </a: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8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587E2-7C3C-184C-B74F-5AC1068E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950" y="433945"/>
            <a:ext cx="6768099" cy="11105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Confidence Interval for Average High + Low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D4883B76-48D2-C640-BF03-1685B456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1" y="1978432"/>
            <a:ext cx="5831461" cy="358730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D83BB87-7A07-254C-AE2F-4A7EB130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26" y="1978432"/>
            <a:ext cx="5834573" cy="358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2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166A-8DFF-6148-B808-DC55D81A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432439"/>
            <a:ext cx="9147940" cy="233723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700" dirty="0">
                <a:solidFill>
                  <a:schemeClr val="bg1"/>
                </a:solidFill>
              </a:rPr>
              <a:t>Q2: </a:t>
            </a:r>
            <a:r>
              <a:rPr lang="en-US" sz="4800" dirty="0">
                <a:solidFill>
                  <a:schemeClr val="bg1"/>
                </a:solidFill>
              </a:rPr>
              <a:t>Are days with very high or low levels of precipitation becoming more common?</a:t>
            </a:r>
            <a:endParaRPr lang="en-US" sz="4700" dirty="0">
              <a:solidFill>
                <a:schemeClr val="bg1"/>
              </a:solidFill>
            </a:endParaRP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1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587E2-7C3C-184C-B74F-5AC1068E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950" y="433945"/>
            <a:ext cx="6768099" cy="11105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Confidence Interval: extreme Precipitation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EDF6A15-DE87-3042-8BE1-60DCCDE5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070" y="1643730"/>
            <a:ext cx="7417858" cy="45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1803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6092</TotalTime>
  <Words>431</Words>
  <Application>Microsoft Macintosh PowerPoint</Application>
  <PresentationFormat>Widescreen</PresentationFormat>
  <Paragraphs>31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Univers</vt:lpstr>
      <vt:lpstr>GradientVTI</vt:lpstr>
      <vt:lpstr>Precipitation and Rising air Temperatures in Connecticut</vt:lpstr>
      <vt:lpstr>Data + Terminology</vt:lpstr>
      <vt:lpstr>Q1: Have air temperatures increased in Connecticut since 1920? </vt:lpstr>
      <vt:lpstr>Confidence Interval for Average High + Low</vt:lpstr>
      <vt:lpstr>Q2: Are days with very high or low levels of precipitation becoming more common?</vt:lpstr>
      <vt:lpstr>Confidence Interval: extreme Precipitation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 between Precipitation and Rising air Temperatures</dc:title>
  <dc:creator>Kevin R O'Donnell</dc:creator>
  <cp:lastModifiedBy>Kevin O'Donnell</cp:lastModifiedBy>
  <cp:revision>49</cp:revision>
  <dcterms:created xsi:type="dcterms:W3CDTF">2021-04-30T13:56:09Z</dcterms:created>
  <dcterms:modified xsi:type="dcterms:W3CDTF">2022-11-17T00:05:09Z</dcterms:modified>
</cp:coreProperties>
</file>